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Sheet1!$A$10:$A$16</c:f>
              <c:strCache>
                <c:ptCount val="6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</c:strCache>
              <c:extLst/>
            </c:strRef>
          </c:cat>
          <c:val>
            <c:numRef>
              <c:f>Sheet1!$B$10:$B$16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  <c:extLst/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Sheet1!$A$10:$A$16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Sheet1!$A$10:$A$16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936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</a:t>
            </a:r>
            <a:r>
              <a:rPr lang="en-US" dirty="0" smtClean="0"/>
              <a:t>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820067"/>
              </p:ext>
            </p:extLst>
          </p:nvPr>
        </p:nvGraphicFramePr>
        <p:xfrm>
          <a:off x="6538984" y="2052918"/>
          <a:ext cx="5905264" cy="436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Master Node: </a:t>
            </a:r>
            <a:r>
              <a:rPr lang="en-US" sz="1800" dirty="0" smtClean="0"/>
              <a:t> Total </a:t>
            </a:r>
            <a:r>
              <a:rPr lang="en-US" sz="1800" dirty="0" smtClean="0"/>
              <a:t>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dirty="0" smtClean="0"/>
              <a:t>SD Card – 15.96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220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16</cp:revision>
  <dcterms:created xsi:type="dcterms:W3CDTF">2014-10-13T13:45:38Z</dcterms:created>
  <dcterms:modified xsi:type="dcterms:W3CDTF">2014-10-25T16:59:53Z</dcterms:modified>
</cp:coreProperties>
</file>